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0" r:id="rId6"/>
    <p:sldId id="286" r:id="rId7"/>
    <p:sldId id="264" r:id="rId8"/>
    <p:sldId id="298" r:id="rId9"/>
    <p:sldId id="293" r:id="rId10"/>
    <p:sldId id="294" r:id="rId11"/>
    <p:sldId id="301" r:id="rId12"/>
    <p:sldId id="302" r:id="rId13"/>
    <p:sldId id="292" r:id="rId14"/>
  </p:sldIdLst>
  <p:sldSz cx="9144000" cy="6858000" type="screen4x3"/>
  <p:notesSz cx="6858000" cy="9144000"/>
  <p:defaultTextStyle>
    <a:defPPr>
      <a:defRPr lang="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FBA93D"/>
    <a:srgbClr val="716557"/>
    <a:srgbClr val="B95659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470B9-B1B4-445A-A229-4C83E2575939}" v="28" dt="2024-02-27T15:55:34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8" autoAdjust="0"/>
    <p:restoredTop sz="95697" autoAdjust="0"/>
  </p:normalViewPr>
  <p:slideViewPr>
    <p:cSldViewPr snapToGrid="0">
      <p:cViewPr varScale="1">
        <p:scale>
          <a:sx n="55" d="100"/>
          <a:sy n="55" d="100"/>
        </p:scale>
        <p:origin x="43" y="43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520470B9-B1B4-445A-A229-4C83E2575939}"/>
    <pc:docChg chg="modSld">
      <pc:chgData name="Deborah Shaw" userId="79bf7848-a030-4096-934a-3abbfde4984a" providerId="ADAL" clId="{520470B9-B1B4-445A-A229-4C83E2575939}" dt="2024-02-27T15:55:34.589" v="27"/>
      <pc:docMkLst>
        <pc:docMk/>
      </pc:docMkLst>
      <pc:sldChg chg="modAnim">
        <pc:chgData name="Deborah Shaw" userId="79bf7848-a030-4096-934a-3abbfde4984a" providerId="ADAL" clId="{520470B9-B1B4-445A-A229-4C83E2575939}" dt="2024-02-27T15:47:05.378" v="6"/>
        <pc:sldMkLst>
          <pc:docMk/>
          <pc:sldMk cId="3709445605" sldId="264"/>
        </pc:sldMkLst>
      </pc:sldChg>
      <pc:sldChg chg="modAnim">
        <pc:chgData name="Deborah Shaw" userId="79bf7848-a030-4096-934a-3abbfde4984a" providerId="ADAL" clId="{520470B9-B1B4-445A-A229-4C83E2575939}" dt="2024-02-27T15:46:52.737" v="5"/>
        <pc:sldMkLst>
          <pc:docMk/>
          <pc:sldMk cId="2055898700" sldId="286"/>
        </pc:sldMkLst>
      </pc:sldChg>
      <pc:sldChg chg="modAnim">
        <pc:chgData name="Deborah Shaw" userId="79bf7848-a030-4096-934a-3abbfde4984a" providerId="ADAL" clId="{520470B9-B1B4-445A-A229-4C83E2575939}" dt="2024-02-27T15:55:34.589" v="27"/>
        <pc:sldMkLst>
          <pc:docMk/>
          <pc:sldMk cId="1984317692" sldId="292"/>
        </pc:sldMkLst>
      </pc:sldChg>
      <pc:sldChg chg="modAnim">
        <pc:chgData name="Deborah Shaw" userId="79bf7848-a030-4096-934a-3abbfde4984a" providerId="ADAL" clId="{520470B9-B1B4-445A-A229-4C83E2575939}" dt="2024-02-27T15:47:38.851" v="12"/>
        <pc:sldMkLst>
          <pc:docMk/>
          <pc:sldMk cId="2897613016" sldId="293"/>
        </pc:sldMkLst>
      </pc:sldChg>
      <pc:sldChg chg="modAnim">
        <pc:chgData name="Deborah Shaw" userId="79bf7848-a030-4096-934a-3abbfde4984a" providerId="ADAL" clId="{520470B9-B1B4-445A-A229-4C83E2575939}" dt="2024-02-27T15:54:56.253" v="19"/>
        <pc:sldMkLst>
          <pc:docMk/>
          <pc:sldMk cId="821038958" sldId="295"/>
        </pc:sldMkLst>
      </pc:sldChg>
      <pc:sldChg chg="modAnim">
        <pc:chgData name="Deborah Shaw" userId="79bf7848-a030-4096-934a-3abbfde4984a" providerId="ADAL" clId="{520470B9-B1B4-445A-A229-4C83E2575939}" dt="2024-02-27T15:55:06.205" v="21"/>
        <pc:sldMkLst>
          <pc:docMk/>
          <pc:sldMk cId="1577488942" sldId="296"/>
        </pc:sldMkLst>
      </pc:sldChg>
      <pc:sldChg chg="modAnim">
        <pc:chgData name="Deborah Shaw" userId="79bf7848-a030-4096-934a-3abbfde4984a" providerId="ADAL" clId="{520470B9-B1B4-445A-A229-4C83E2575939}" dt="2024-02-27T15:47:19.831" v="8"/>
        <pc:sldMkLst>
          <pc:docMk/>
          <pc:sldMk cId="192974669" sldId="298"/>
        </pc:sldMkLst>
      </pc:sldChg>
    </pc:docChg>
  </pc:docChgLst>
  <pc:docChgLst>
    <pc:chgData name="Deborah Shaw" userId="S::deborah_shaw@wycliffeassociates.org::79bf7848-a030-4096-934a-3abbfde4984a" providerId="AD" clId="Web-{2B1E2EF3-34A2-B53A-8393-ED30C4A03C9B}"/>
    <pc:docChg chg="addSld modSld addMainMaster">
      <pc:chgData name="Deborah Shaw" userId="S::deborah_shaw@wycliffeassociates.org::79bf7848-a030-4096-934a-3abbfde4984a" providerId="AD" clId="Web-{2B1E2EF3-34A2-B53A-8393-ED30C4A03C9B}" dt="2023-12-19T05:04:48.500" v="8" actId="1076"/>
      <pc:docMkLst>
        <pc:docMk/>
      </pc:docMkLst>
      <pc:sldChg chg="delSp modSp add">
        <pc:chgData name="Deborah Shaw" userId="S::deborah_shaw@wycliffeassociates.org::79bf7848-a030-4096-934a-3abbfde4984a" providerId="AD" clId="Web-{2B1E2EF3-34A2-B53A-8393-ED30C4A03C9B}" dt="2023-12-19T05:04:48.500" v="8" actId="1076"/>
        <pc:sldMkLst>
          <pc:docMk/>
          <pc:sldMk cId="3629754069" sldId="300"/>
        </pc:sldMkLst>
        <pc:spChg chg="mod">
          <ac:chgData name="Deborah Shaw" userId="S::deborah_shaw@wycliffeassociates.org::79bf7848-a030-4096-934a-3abbfde4984a" providerId="AD" clId="Web-{2B1E2EF3-34A2-B53A-8393-ED30C4A03C9B}" dt="2023-12-19T05:04:24.389" v="3" actId="20577"/>
          <ac:spMkLst>
            <pc:docMk/>
            <pc:sldMk cId="3629754069" sldId="300"/>
            <ac:spMk id="3" creationId="{117E80A5-0A88-072D-D373-1B79DB1B2DCA}"/>
          </ac:spMkLst>
        </pc:spChg>
        <pc:spChg chg="mod">
          <ac:chgData name="Deborah Shaw" userId="S::deborah_shaw@wycliffeassociates.org::79bf7848-a030-4096-934a-3abbfde4984a" providerId="AD" clId="Web-{2B1E2EF3-34A2-B53A-8393-ED30C4A03C9B}" dt="2023-12-19T05:04:48.500" v="8" actId="1076"/>
          <ac:spMkLst>
            <pc:docMk/>
            <pc:sldMk cId="3629754069" sldId="300"/>
            <ac:spMk id="7" creationId="{6D1C5468-2E27-9AF9-E8A7-9D00C2F6695F}"/>
          </ac:spMkLst>
        </pc:spChg>
        <pc:spChg chg="del">
          <ac:chgData name="Deborah Shaw" userId="S::deborah_shaw@wycliffeassociates.org::79bf7848-a030-4096-934a-3abbfde4984a" providerId="AD" clId="Web-{2B1E2EF3-34A2-B53A-8393-ED30C4A03C9B}" dt="2023-12-19T05:04:43.687" v="7"/>
          <ac:spMkLst>
            <pc:docMk/>
            <pc:sldMk cId="3629754069" sldId="300"/>
            <ac:spMk id="9" creationId="{EA4776F2-8249-1257-551D-80D9CD0F0596}"/>
          </ac:spMkLst>
        </pc:spChg>
      </pc:sldChg>
      <pc:sldMasterChg chg="add addSldLayout">
        <pc:chgData name="Deborah Shaw" userId="S::deborah_shaw@wycliffeassociates.org::79bf7848-a030-4096-934a-3abbfde4984a" providerId="AD" clId="Web-{2B1E2EF3-34A2-B53A-8393-ED30C4A03C9B}" dt="2023-12-19T05:04:13.405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B1E2EF3-34A2-B53A-8393-ED30C4A03C9B}" dt="2023-12-19T05:04:13.405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S::deborah_shaw@wycliffeassociates.org::79bf7848-a030-4096-934a-3abbfde4984a" providerId="AD" clId="Web-{DCE2F823-BFED-F7F6-88DC-3E4FA78432A1}"/>
    <pc:docChg chg="sldOrd">
      <pc:chgData name="Deborah Shaw" userId="S::deborah_shaw@wycliffeassociates.org::79bf7848-a030-4096-934a-3abbfde4984a" providerId="AD" clId="Web-{DCE2F823-BFED-F7F6-88DC-3E4FA78432A1}" dt="2023-12-17T22:10:21.465" v="0"/>
      <pc:docMkLst>
        <pc:docMk/>
      </pc:docMkLst>
      <pc:sldChg chg="ord">
        <pc:chgData name="Deborah Shaw" userId="S::deborah_shaw@wycliffeassociates.org::79bf7848-a030-4096-934a-3abbfde4984a" providerId="AD" clId="Web-{DCE2F823-BFED-F7F6-88DC-3E4FA78432A1}" dt="2023-12-17T22:10:21.465" v="0"/>
        <pc:sldMkLst>
          <pc:docMk/>
          <pc:sldMk cId="3829610916" sldId="299"/>
        </pc:sldMkLst>
      </pc:sldChg>
    </pc:docChg>
  </pc:docChgLst>
  <pc:docChgLst>
    <pc:chgData name="Gillian Alcorn" userId="S::gill_alcorn@wycliffeassociates.org::6bd34c75-7694-4bed-b49b-bd31e3f4958d" providerId="AD" clId="Web-{4FD97B26-EE57-3DEB-11B9-24D389A6DEFC}"/>
    <pc:docChg chg="modSld">
      <pc:chgData name="Gillian Alcorn" userId="S::gill_alcorn@wycliffeassociates.org::6bd34c75-7694-4bed-b49b-bd31e3f4958d" providerId="AD" clId="Web-{4FD97B26-EE57-3DEB-11B9-24D389A6DEFC}" dt="2023-10-26T09:55:25.765" v="3" actId="14100"/>
      <pc:docMkLst>
        <pc:docMk/>
      </pc:docMkLst>
      <pc:sldChg chg="modSp">
        <pc:chgData name="Gillian Alcorn" userId="S::gill_alcorn@wycliffeassociates.org::6bd34c75-7694-4bed-b49b-bd31e3f4958d" providerId="AD" clId="Web-{4FD97B26-EE57-3DEB-11B9-24D389A6DEFC}" dt="2023-10-26T09:55:25.765" v="3" actId="14100"/>
        <pc:sldMkLst>
          <pc:docMk/>
          <pc:sldMk cId="821038958" sldId="295"/>
        </pc:sldMkLst>
        <pc:picChg chg="mod">
          <ac:chgData name="Gillian Alcorn" userId="S::gill_alcorn@wycliffeassociates.org::6bd34c75-7694-4bed-b49b-bd31e3f4958d" providerId="AD" clId="Web-{4FD97B26-EE57-3DEB-11B9-24D389A6DEFC}" dt="2023-10-26T09:55:25.765" v="3" actId="14100"/>
          <ac:picMkLst>
            <pc:docMk/>
            <pc:sldMk cId="821038958" sldId="295"/>
            <ac:picMk id="16" creationId="{7DBBE906-373A-1EF9-89FC-84389E1A22CA}"/>
          </ac:picMkLst>
        </pc:picChg>
      </pc:sldChg>
    </pc:docChg>
  </pc:docChgLst>
  <pc:docChgLst>
    <pc:chgData name="Deborah Shaw" userId="S::deborah_shaw@wycliffeassociates.org::79bf7848-a030-4096-934a-3abbfde4984a" providerId="AD" clId="Web-{8A6B57D1-963B-BCED-37FC-F40895620D9A}"/>
    <pc:docChg chg="delSld">
      <pc:chgData name="Deborah Shaw" userId="S::deborah_shaw@wycliffeassociates.org::79bf7848-a030-4096-934a-3abbfde4984a" providerId="AD" clId="Web-{8A6B57D1-963B-BCED-37FC-F40895620D9A}" dt="2023-12-18T20:24:49.599" v="0"/>
      <pc:docMkLst>
        <pc:docMk/>
      </pc:docMkLst>
      <pc:sldChg chg="del">
        <pc:chgData name="Deborah Shaw" userId="S::deborah_shaw@wycliffeassociates.org::79bf7848-a030-4096-934a-3abbfde4984a" providerId="AD" clId="Web-{8A6B57D1-963B-BCED-37FC-F40895620D9A}" dt="2023-12-18T20:24:49.599" v="0"/>
        <pc:sldMkLst>
          <pc:docMk/>
          <pc:sldMk cId="3072800876" sldId="280"/>
        </pc:sldMkLst>
      </pc:sldChg>
    </pc:docChg>
  </pc:docChgLst>
  <pc:docChgLst>
    <pc:chgData name="Deborah Shaw" userId="79bf7848-a030-4096-934a-3abbfde4984a" providerId="ADAL" clId="{791D38F5-7A2A-4EC0-B544-69308D81CC38}"/>
    <pc:docChg chg="custSel delSld modSld">
      <pc:chgData name="Deborah Shaw" userId="79bf7848-a030-4096-934a-3abbfde4984a" providerId="ADAL" clId="{791D38F5-7A2A-4EC0-B544-69308D81CC38}" dt="2023-12-26T11:49:32.708" v="8" actId="2696"/>
      <pc:docMkLst>
        <pc:docMk/>
      </pc:docMkLst>
      <pc:sldChg chg="delSp del mod">
        <pc:chgData name="Deborah Shaw" userId="79bf7848-a030-4096-934a-3abbfde4984a" providerId="ADAL" clId="{791D38F5-7A2A-4EC0-B544-69308D81CC38}" dt="2023-12-26T11:49:32.708" v="8" actId="2696"/>
        <pc:sldMkLst>
          <pc:docMk/>
          <pc:sldMk cId="2126766571" sldId="260"/>
        </pc:sldMkLst>
        <pc:picChg chg="del">
          <ac:chgData name="Deborah Shaw" userId="79bf7848-a030-4096-934a-3abbfde4984a" providerId="ADAL" clId="{791D38F5-7A2A-4EC0-B544-69308D81CC38}" dt="2023-12-26T11:48:30.392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1D38F5-7A2A-4EC0-B544-69308D81CC38}" dt="2023-12-26T11:48:25.310" v="0" actId="2696"/>
        <pc:sldMkLst>
          <pc:docMk/>
          <pc:sldMk cId="3829610916" sldId="299"/>
        </pc:sldMkLst>
      </pc:sldChg>
      <pc:sldChg chg="modSp mod">
        <pc:chgData name="Deborah Shaw" userId="79bf7848-a030-4096-934a-3abbfde4984a" providerId="ADAL" clId="{791D38F5-7A2A-4EC0-B544-69308D81CC38}" dt="2023-12-26T11:49:27.907" v="7" actId="207"/>
        <pc:sldMkLst>
          <pc:docMk/>
          <pc:sldMk cId="3629754069" sldId="300"/>
        </pc:sldMkLst>
        <pc:spChg chg="mod">
          <ac:chgData name="Deborah Shaw" userId="79bf7848-a030-4096-934a-3abbfde4984a" providerId="ADAL" clId="{791D38F5-7A2A-4EC0-B544-69308D81CC38}" dt="2023-12-26T11:49:27.907" v="7" actId="207"/>
          <ac:spMkLst>
            <pc:docMk/>
            <pc:sldMk cId="3629754069" sldId="300"/>
            <ac:spMk id="3" creationId="{117E80A5-0A88-072D-D373-1B79DB1B2DCA}"/>
          </ac:spMkLst>
        </pc:spChg>
        <pc:picChg chg="mod">
          <ac:chgData name="Deborah Shaw" userId="79bf7848-a030-4096-934a-3abbfde4984a" providerId="ADAL" clId="{791D38F5-7A2A-4EC0-B544-69308D81CC38}" dt="2023-12-26T11:48:37.622" v="2" actId="14826"/>
          <ac:picMkLst>
            <pc:docMk/>
            <pc:sldMk cId="3629754069" sldId="300"/>
            <ac:picMk id="6" creationId="{4B1342BB-B465-1A3D-28BC-F5045ABD0A0E}"/>
          </ac:picMkLst>
        </pc:picChg>
      </pc:sldChg>
    </pc:docChg>
  </pc:docChgLst>
  <pc:docChgLst>
    <pc:chgData clId="Web-{DCE2F823-BFED-F7F6-88DC-3E4FA78432A1}"/>
    <pc:docChg chg="addSld">
      <pc:chgData name="" userId="" providerId="" clId="Web-{DCE2F823-BFED-F7F6-88DC-3E4FA78432A1}" dt="2023-12-17T22:10:18.262" v="0"/>
      <pc:docMkLst>
        <pc:docMk/>
      </pc:docMkLst>
      <pc:sldChg chg="add">
        <pc:chgData name="" userId="" providerId="" clId="Web-{DCE2F823-BFED-F7F6-88DC-3E4FA78432A1}" dt="2023-12-17T22:10:18.262" v="0"/>
        <pc:sldMkLst>
          <pc:docMk/>
          <pc:sldMk cId="3829610916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Pero todas las cosas que se manifiestan son hechas manifiestas por la luz, pues todo lo que se manifiesta es luz (Efesios 5:13).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Calibri"/>
                <a:ea typeface="Times New Roman" panose="02020603050405020304" pitchFamily="18" charset="0"/>
                <a:cs typeface="Arial"/>
              </a:rPr>
              <a:t>Todas las Sagradas </a:t>
            </a:r>
            <a:r>
              <a:rPr lang="e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Escrituras han sido tomadas de la Nueva Versión King James®. © 1982 por Thomas Nelson, Inc. Usado con permiso. Todos los derechos reservados.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3895" y="4483746"/>
            <a:ext cx="3373317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3600" b="1" dirty="0">
                <a:solidFill>
                  <a:srgbClr val="B95659"/>
                </a:solidFill>
                <a:latin typeface="Arial"/>
                <a:ea typeface="+mj-ea"/>
                <a:cs typeface="Arial"/>
              </a:rPr>
              <a:t>Comprobando recursos</a:t>
            </a:r>
            <a:endParaRPr lang="en-US" sz="3600" dirty="0">
              <a:solidFill>
                <a:srgbClr val="B95659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379663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59" y="2044562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15" y="2044562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518180" y="3461770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Notas de traducción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578144" y="3448427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Palabras de traducción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997527" y="4314381"/>
            <a:ext cx="3103418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Comprension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5048716" y="4307710"/>
            <a:ext cx="3382969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significados</a:t>
            </a:r>
            <a:endParaRPr lang="e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46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3200" b="1" dirty="0">
                <a:solidFill>
                  <a:srgbClr val="B95659"/>
                </a:solidFill>
                <a:latin typeface="+mj-lt"/>
              </a:rPr>
              <a:t>Recursos de verificación de WA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116817" y="2462694"/>
            <a:ext cx="9144000" cy="7398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Los pasos de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166711" y="155808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366954"/>
            <a:ext cx="2509565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Redacción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366954"/>
            <a:ext cx="2835932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Verificación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198490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Dividir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  ciego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945013" y="3202520"/>
            <a:ext cx="3099346" cy="3071738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Autoedición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 por pares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Verificación de palabras clave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</a:t>
            </a: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ción de versiculo por versiculo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7E84C-ADF4-1FFD-D183-CA2BB08DB26A}"/>
              </a:ext>
            </a:extLst>
          </p:cNvPr>
          <p:cNvSpPr/>
          <p:nvPr/>
        </p:nvSpPr>
        <p:spPr>
          <a:xfrm>
            <a:off x="5754226" y="2462694"/>
            <a:ext cx="3290132" cy="413571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387897"/>
            <a:ext cx="4572000" cy="850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276124" y="2182081"/>
            <a:ext cx="2692666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Cuales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son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los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recursos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que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ayudan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con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cada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paso</a:t>
            </a: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1C11DFCC-1174-DFDF-1879-13AD57BCEC90}"/>
              </a:ext>
            </a:extLst>
          </p:cNvPr>
          <p:cNvSpPr txBox="1"/>
          <p:nvPr/>
        </p:nvSpPr>
        <p:spPr>
          <a:xfrm>
            <a:off x="6027963" y="2366954"/>
            <a:ext cx="2835932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Verificación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BD6714DC-ACA2-EBFC-B0B3-B5E61361E5FE}"/>
              </a:ext>
            </a:extLst>
          </p:cNvPr>
          <p:cNvSpPr txBox="1"/>
          <p:nvPr/>
        </p:nvSpPr>
        <p:spPr>
          <a:xfrm>
            <a:off x="5896256" y="3305465"/>
            <a:ext cx="3099346" cy="3071738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Autoedición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 por pares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Verificación de palabras clave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</a:t>
            </a:r>
            <a:r>
              <a:rPr lang="e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ción de versiculo por versiculo</a:t>
            </a:r>
            <a:endParaRPr lang="en-US" sz="2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Accediendo a los recursos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800" b="1" dirty="0">
                <a:solidFill>
                  <a:srgbClr val="83A83F"/>
                </a:solidFill>
              </a:rPr>
              <a:t>bibleinerevylanguage.org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s" sz="2400" b="1" dirty="0">
                <a:solidFill>
                  <a:srgbClr val="83A83F"/>
                </a:solidFill>
              </a:rPr>
              <a:t>Imprimir archivos PDF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1" y="490841"/>
            <a:ext cx="2369795" cy="3323038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3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Lea </a:t>
            </a:r>
            <a:b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" sz="3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Mateo 12:9–14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821945" y="1426269"/>
            <a:ext cx="3500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Intentelo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58E64-D7F6-65CD-249F-41392A98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3200" b="1" dirty="0">
                <a:solidFill>
                  <a:srgbClr val="83A83F"/>
                </a:solidFill>
              </a:rPr>
              <a:t>        Notas de traducción</a:t>
            </a:r>
            <a:br>
              <a:rPr lang="es" sz="3200" b="1" dirty="0">
                <a:solidFill>
                  <a:srgbClr val="83A83F"/>
                </a:solidFill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0958C9-8AF6-806C-E977-BEDC7EDA8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1" y="260062"/>
            <a:ext cx="1036410" cy="103641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A42C2E-C838-83B6-18E0-11B658E04A9B}"/>
              </a:ext>
            </a:extLst>
          </p:cNvPr>
          <p:cNvSpPr txBox="1"/>
          <p:nvPr/>
        </p:nvSpPr>
        <p:spPr>
          <a:xfrm>
            <a:off x="313362" y="1142360"/>
            <a:ext cx="86611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10 Y he aquí que había un hombre que tenía una mano seca. Y le preguntaron, diciendo: ¿Es lícito sanar en sábado? para que lo acusen.</a:t>
            </a:r>
          </a:p>
          <a:p>
            <a:endParaRPr lang="es-ES" sz="1600" dirty="0"/>
          </a:p>
          <a:p>
            <a:r>
              <a:rPr lang="es-ES" sz="1600" dirty="0"/>
              <a:t>La expresión “</a:t>
            </a:r>
            <a:r>
              <a:rPr lang="es-ES" sz="1600" b="1" dirty="0"/>
              <a:t>Y he aquí</a:t>
            </a:r>
            <a:r>
              <a:rPr lang="es-ES" sz="1600" dirty="0"/>
              <a:t>” nos alerta de una nueva persona en la historia. Tu lenguaje puede tener una forma de hacer esto.</a:t>
            </a:r>
          </a:p>
          <a:p>
            <a:endParaRPr lang="es-ES" sz="1600" dirty="0"/>
          </a:p>
          <a:p>
            <a:r>
              <a:rPr lang="es-ES" sz="1600" b="1" dirty="0"/>
              <a:t>un hombre que tenía una mano seca</a:t>
            </a:r>
          </a:p>
          <a:p>
            <a:r>
              <a:rPr lang="es-ES" sz="1600" dirty="0"/>
              <a:t>"un hombre que tenía una mano paralizada" o "un hombre con una mano lisiada“.</a:t>
            </a:r>
          </a:p>
          <a:p>
            <a:endParaRPr lang="es-ES" sz="1600" dirty="0"/>
          </a:p>
          <a:p>
            <a:r>
              <a:rPr lang="es-ES" sz="1600" b="1" dirty="0"/>
              <a:t>Y le preguntaron, diciendo: ¿Es lícito sanar en sábado? para que lo acusen</a:t>
            </a:r>
          </a:p>
          <a:p>
            <a:endParaRPr lang="es-ES" sz="1600" b="1" dirty="0"/>
          </a:p>
          <a:p>
            <a:r>
              <a:rPr lang="es-ES" sz="1600" dirty="0"/>
              <a:t>“Los fariseos querían acusar a Jesús de pecar, por eso le preguntaron: "¿Está prohibido curar en el sábado?“</a:t>
            </a:r>
          </a:p>
          <a:p>
            <a:endParaRPr lang="es-ES" sz="1600" dirty="0"/>
          </a:p>
          <a:p>
            <a:r>
              <a:rPr lang="es-ES" sz="1600" b="1" dirty="0"/>
              <a:t>¿Es lícito sanar en sábado?</a:t>
            </a:r>
          </a:p>
          <a:p>
            <a:r>
              <a:rPr lang="es-ES" sz="1600" dirty="0"/>
              <a:t>"De acuerdo con la ley de Moisés, ¿puede una persona curar a otra en el sábado?“</a:t>
            </a:r>
          </a:p>
          <a:p>
            <a:endParaRPr lang="es-ES" sz="1600" dirty="0"/>
          </a:p>
          <a:p>
            <a:r>
              <a:rPr lang="es-ES" sz="1600" b="1" dirty="0"/>
              <a:t>para que lo acusen</a:t>
            </a:r>
          </a:p>
          <a:p>
            <a:r>
              <a:rPr lang="es-ES" sz="1600" dirty="0"/>
              <a:t>No querían acusar a Jesús en frente de la gente. Los fariseos querían que Jesús diera una respuesta que contradijera la ley de Moisés para poder llevarlo ante un juez y acusarlo legalmente de violar la ley. (Ver: </a:t>
            </a:r>
            <a:r>
              <a:rPr lang="es-ES" sz="1600" dirty="0">
                <a:solidFill>
                  <a:srgbClr val="FF0000"/>
                </a:solidFill>
              </a:rPr>
              <a:t>Conocimiento presunto e información implícita)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  <a:p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71756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3E39F403-05A3-EB36-6716-365B992DA2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85763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800" b="1" dirty="0">
                <a:solidFill>
                  <a:srgbClr val="83A83F"/>
                </a:solidFill>
              </a:rPr>
              <a:t>      Palabras de traducción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9605050-8ED9-AB6B-7679-6BF49853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58" y="114113"/>
            <a:ext cx="1004963" cy="10049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9DE5F6-9823-8327-2B33-BF448766C339}"/>
              </a:ext>
            </a:extLst>
          </p:cNvPr>
          <p:cNvSpPr txBox="1"/>
          <p:nvPr/>
        </p:nvSpPr>
        <p:spPr>
          <a:xfrm>
            <a:off x="472611" y="908983"/>
            <a:ext cx="819877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He aquí que había un hombre que tenía una mano atrofiada. Los fariseos preguntaron a Jesús, diciendo: "¿Es lícito curar en sábado?" , para que pudieran acusarlo de pecado.</a:t>
            </a:r>
          </a:p>
          <a:p>
            <a:pPr marL="171450" indent="-17145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Mano</a:t>
            </a:r>
          </a:p>
          <a:p>
            <a:pPr marL="171450" indent="-17145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Legal</a:t>
            </a:r>
          </a:p>
          <a:p>
            <a:pPr marL="171450" indent="-17145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Curar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71450" indent="-17145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Sábado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71450" indent="-17145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Acusar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pt-BR" b="1" dirty="0"/>
              <a:t>Acusar</a:t>
            </a:r>
          </a:p>
          <a:p>
            <a:pPr algn="just"/>
            <a:r>
              <a:rPr lang="pt-BR" b="1" dirty="0"/>
              <a:t>Ideias liberadas:</a:t>
            </a:r>
          </a:p>
          <a:p>
            <a:pPr algn="just"/>
            <a:r>
              <a:rPr lang="pt-BR" dirty="0" err="1"/>
              <a:t>Acusación</a:t>
            </a:r>
            <a:r>
              <a:rPr lang="pt-BR" dirty="0"/>
              <a:t>, acusador</a:t>
            </a:r>
          </a:p>
          <a:p>
            <a:pPr algn="just"/>
            <a:r>
              <a:rPr lang="pt-BR" b="1" dirty="0" err="1"/>
              <a:t>Definición</a:t>
            </a:r>
            <a:r>
              <a:rPr lang="pt-BR" b="1" dirty="0"/>
              <a:t>:</a:t>
            </a:r>
          </a:p>
          <a:p>
            <a:pPr algn="just"/>
            <a:r>
              <a:rPr lang="es-ES" dirty="0"/>
              <a:t>Los términos "acusar" y "acusación" se refieren a culpar a alguien por haber hecho algo mal. Una persona que acusa a los demás es un "acusador“.</a:t>
            </a:r>
          </a:p>
          <a:p>
            <a:pPr algn="just"/>
            <a:r>
              <a:rPr lang="es-ES" dirty="0"/>
              <a:t>Una acusación falsa es cuando una acusación contra alguien no es verdadera, como cuando Jesús fue falsamente acusado de transgresión por los líderes judíos.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698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comprobación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Autoedición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 por pares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Comprobación de palabras clave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Comprobación verso por verso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524978"/>
            <a:ext cx="2954669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¿Cómo utilizarías 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estos recursos?</a:t>
            </a:r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¿ </a:t>
            </a: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con 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cada paso?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9ede4979-7183-4f81-a394-71c40c9222c4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038937e4-20c5-4a73-b245-175c4ead9603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A99DE86-06B1-4DA7-9F21-4F5AD8A49E8A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9007</TotalTime>
  <Words>501</Words>
  <Application>Microsoft Office PowerPoint</Application>
  <PresentationFormat>Apresentação na tela (4:3)</PresentationFormat>
  <Paragraphs>77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Office Theme</vt:lpstr>
      <vt:lpstr>Office Theme</vt:lpstr>
      <vt:lpstr>Apresentação do PowerPoint</vt:lpstr>
      <vt:lpstr>Apresentação do PowerPoint</vt:lpstr>
      <vt:lpstr>Los pasos de MAST</vt:lpstr>
      <vt:lpstr>Apresentação do PowerPoint</vt:lpstr>
      <vt:lpstr>Accediendo a los recursos</vt:lpstr>
      <vt:lpstr>Apresentação do PowerPoint</vt:lpstr>
      <vt:lpstr>        Notas de traducción </vt:lpstr>
      <vt:lpstr>      Palabras de traducción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234</cp:revision>
  <dcterms:created xsi:type="dcterms:W3CDTF">2019-03-18T18:21:25Z</dcterms:created>
  <dcterms:modified xsi:type="dcterms:W3CDTF">2025-04-15T21:14:49Z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